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wdp" ContentType="image/vnd.ms-photo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114" d="100"/>
          <a:sy n="114" d="100"/>
        </p:scale>
        <p:origin x="-117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DF4A9A-D877-F549-8DAC-94CAF525D7CE}" type="datetimeFigureOut">
              <a:rPr lang="en-US" smtClean="0"/>
              <a:t>1/25/13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7598A4-0DAB-2B4C-ABFE-BEF64C844E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32678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7598A4-0DAB-2B4C-ABFE-BEF64C844E1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96320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C5678-EE20-4FA5-88E2-6E0BD67A2E26}" type="datetime1">
              <a:rPr lang="en-US" smtClean="0"/>
              <a:t>1/25/13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51B39-B140-43FE-96DB-472A2B59CE7C}" type="datetime1">
              <a:rPr lang="en-US" smtClean="0"/>
              <a:t>1/25/13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00BB2-27C5-458B-ABCE-839C88CF47CE}" type="datetime1">
              <a:rPr lang="en-US" smtClean="0"/>
              <a:t>1/25/13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1/25/13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AEA93-55E7-4DA9-90C2-089A26EEFEC4}" type="datetime1">
              <a:rPr lang="en-US" smtClean="0"/>
              <a:t>1/25/13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CF3C7-6809-4F39-BD67-A75817BDDE0A}" type="datetime1">
              <a:rPr lang="en-US" smtClean="0"/>
              <a:t>1/25/13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AEB24-CE78-465C-A726-91D0868FA48F}" type="datetime1">
              <a:rPr lang="en-US" smtClean="0"/>
              <a:t>1/25/13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AADF0-1749-4E8B-9691-B44A5F8C0895}" type="datetime1">
              <a:rPr lang="en-US" smtClean="0"/>
              <a:t>1/25/13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F628A-A867-4937-BBE5-207DB6F9C51A}" type="datetime1">
              <a:rPr lang="en-US" smtClean="0"/>
              <a:t>1/25/13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BBB94-68E6-4675-A946-F1C5994EDBD7}" type="datetime1">
              <a:rPr lang="en-US" smtClean="0"/>
              <a:t>1/25/13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B8377-21E3-4835-B75D-4E2847E2750F}" type="datetime1">
              <a:rPr lang="en-US" smtClean="0"/>
              <a:t>1/25/13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0C4986D-6BE9-4264-908F-02DB36FD8D6C}" type="datetime1">
              <a:rPr lang="en-US" smtClean="0"/>
              <a:t>1/25/13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r>
              <a:rPr lang="en-US" smtClean="0"/>
              <a:t>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microsoft.com/office/2007/relationships/hdphoto" Target="../media/hdphoto1.wdp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kpsi logo－invert.jpg"/>
          <p:cNvPicPr>
            <a:picLocks noChangeAspect="1"/>
          </p:cNvPicPr>
          <p:nvPr/>
        </p:nvPicPr>
        <p:blipFill>
          <a:blip r:embed="rId3" cstate="email">
            <a:alphaModFix amt="35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6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6638" y="2447791"/>
            <a:ext cx="4606093" cy="356332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73484" y="597040"/>
            <a:ext cx="7772400" cy="1494204"/>
          </a:xfrm>
        </p:spPr>
        <p:txBody>
          <a:bodyPr/>
          <a:lstStyle/>
          <a:p>
            <a:r>
              <a:rPr lang="en-US" sz="4800" dirty="0" smtClean="0"/>
              <a:t>Tip of the Week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400" dirty="0" smtClean="0"/>
              <a:t>January 18, 2013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22681381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4969"/>
            <a:ext cx="7659619" cy="1954995"/>
          </a:xfrm>
        </p:spPr>
        <p:txBody>
          <a:bodyPr/>
          <a:lstStyle/>
          <a:p>
            <a:r>
              <a:rPr lang="en-US" i="1" dirty="0" smtClean="0">
                <a:cs typeface="Quad Light"/>
              </a:rPr>
              <a:t>Reimbursements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9671802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0214" y="939567"/>
            <a:ext cx="7221880" cy="5394120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50038" y="134224"/>
            <a:ext cx="4423298" cy="662730"/>
          </a:xfrm>
        </p:spPr>
        <p:txBody>
          <a:bodyPr/>
          <a:lstStyle/>
          <a:p>
            <a:r>
              <a:rPr lang="en-US" sz="2400" dirty="0" smtClean="0"/>
              <a:t>On your receipt, write down: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2080470" y="1568742"/>
            <a:ext cx="540251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sz="2000" b="1" dirty="0" smtClean="0">
                <a:solidFill>
                  <a:srgbClr val="C00000"/>
                </a:solidFill>
              </a:rPr>
              <a:t>Your REAL NAME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b="1" dirty="0" smtClean="0">
                <a:solidFill>
                  <a:srgbClr val="C00000"/>
                </a:solidFill>
              </a:rPr>
              <a:t>Committee/Banquet/E-Board/…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b="1" dirty="0" smtClean="0">
                <a:solidFill>
                  <a:srgbClr val="C00000"/>
                </a:solidFill>
              </a:rPr>
              <a:t>Event Name &amp; Date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b="1" dirty="0" smtClean="0">
                <a:solidFill>
                  <a:srgbClr val="C00000"/>
                </a:solidFill>
              </a:rPr>
              <a:t>Item description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b="1" dirty="0" smtClean="0">
                <a:solidFill>
                  <a:srgbClr val="C00000"/>
                </a:solidFill>
              </a:rPr>
              <a:t>$ amount to be reimbursed (OR “Already paid by </a:t>
            </a:r>
            <a:r>
              <a:rPr lang="en-US" sz="2000" b="1" dirty="0" err="1" smtClean="0">
                <a:solidFill>
                  <a:srgbClr val="C00000"/>
                </a:solidFill>
              </a:rPr>
              <a:t>AKPsi</a:t>
            </a:r>
            <a:r>
              <a:rPr lang="en-US" sz="2000" b="1" dirty="0" smtClean="0">
                <a:solidFill>
                  <a:srgbClr val="C00000"/>
                </a:solidFill>
              </a:rPr>
              <a:t> credit card/check”)</a:t>
            </a:r>
            <a:endParaRPr lang="en-US" sz="20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99804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0214" y="939567"/>
            <a:ext cx="7221880" cy="5394120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50038" y="276837"/>
            <a:ext cx="2401552" cy="595618"/>
          </a:xfrm>
        </p:spPr>
        <p:txBody>
          <a:bodyPr/>
          <a:lstStyle/>
          <a:p>
            <a:r>
              <a:rPr lang="en-US" sz="3600" dirty="0" smtClean="0"/>
              <a:t>Sample:</a:t>
            </a:r>
            <a:endParaRPr lang="en-US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2231472" y="1568740"/>
            <a:ext cx="4446165" cy="20049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solidFill>
                  <a:srgbClr val="C00000"/>
                </a:solidFill>
              </a:rPr>
              <a:t>Jiayue</a:t>
            </a:r>
            <a:r>
              <a:rPr lang="en-US" sz="2400" b="1" dirty="0" smtClean="0">
                <a:solidFill>
                  <a:srgbClr val="C00000"/>
                </a:solidFill>
              </a:rPr>
              <a:t> Chen (Ava)</a:t>
            </a:r>
          </a:p>
          <a:p>
            <a:r>
              <a:rPr lang="en-US" sz="2400" b="1" dirty="0" smtClean="0">
                <a:solidFill>
                  <a:srgbClr val="C00000"/>
                </a:solidFill>
              </a:rPr>
              <a:t>Professional Committee </a:t>
            </a:r>
          </a:p>
          <a:p>
            <a:r>
              <a:rPr lang="en-US" sz="2400" b="1" dirty="0" smtClean="0">
                <a:solidFill>
                  <a:srgbClr val="C00000"/>
                </a:solidFill>
              </a:rPr>
              <a:t>XXX Event, 1/1/13</a:t>
            </a:r>
          </a:p>
          <a:p>
            <a:r>
              <a:rPr lang="en-US" sz="2400" b="1" dirty="0" smtClean="0">
                <a:solidFill>
                  <a:srgbClr val="C00000"/>
                </a:solidFill>
              </a:rPr>
              <a:t>Coffee, donuts, etc.</a:t>
            </a:r>
          </a:p>
          <a:p>
            <a:r>
              <a:rPr lang="en-US" sz="2400" b="1" dirty="0" smtClean="0">
                <a:solidFill>
                  <a:srgbClr val="C00000"/>
                </a:solidFill>
              </a:rPr>
              <a:t>$30</a:t>
            </a:r>
            <a:endParaRPr lang="en-US" sz="24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64750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7744" y="1568741"/>
            <a:ext cx="7659619" cy="3179428"/>
          </a:xfrm>
        </p:spPr>
        <p:txBody>
          <a:bodyPr/>
          <a:lstStyle/>
          <a:p>
            <a:pPr algn="l"/>
            <a:r>
              <a:rPr lang="en-US" sz="2000" i="1" dirty="0" smtClean="0">
                <a:cs typeface="Quad Light"/>
              </a:rPr>
              <a:t>**If you order is completed online, print out the electronic receipt and write down the information on top.</a:t>
            </a:r>
            <a:r>
              <a:rPr lang="en-US" sz="3200" i="1" dirty="0" smtClean="0">
                <a:cs typeface="Quad Light"/>
              </a:rPr>
              <a:t/>
            </a:r>
            <a:br>
              <a:rPr lang="en-US" sz="3200" i="1" dirty="0" smtClean="0">
                <a:cs typeface="Quad Light"/>
              </a:rPr>
            </a:br>
            <a:r>
              <a:rPr lang="en-US" sz="3200" i="1" dirty="0" smtClean="0">
                <a:cs typeface="Quad Light"/>
              </a:rPr>
              <a:t/>
            </a:r>
            <a:br>
              <a:rPr lang="en-US" sz="3200" i="1" dirty="0" smtClean="0">
                <a:cs typeface="Quad Light"/>
              </a:rPr>
            </a:br>
            <a:r>
              <a:rPr lang="en-US" sz="3200" i="1" dirty="0" smtClean="0">
                <a:cs typeface="Quad Light"/>
              </a:rPr>
              <a:t/>
            </a:r>
            <a:br>
              <a:rPr lang="en-US" sz="3200" i="1" dirty="0" smtClean="0">
                <a:cs typeface="Quad Light"/>
              </a:rPr>
            </a:br>
            <a:r>
              <a:rPr lang="en-US" sz="4800" i="1" dirty="0" smtClean="0">
                <a:cs typeface="Quad Light"/>
              </a:rPr>
              <a:t>Please give Nick your receipt within </a:t>
            </a:r>
            <a:r>
              <a:rPr lang="en-US" sz="4800" b="1" i="1" u="sng" dirty="0" smtClean="0">
                <a:cs typeface="Quad Light"/>
              </a:rPr>
              <a:t>2 weeks</a:t>
            </a:r>
            <a:r>
              <a:rPr lang="en-US" sz="4800" i="1" dirty="0" smtClean="0">
                <a:cs typeface="Quad Light"/>
              </a:rPr>
              <a:t> of your purchase.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4359647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Executive.thmx</Template>
  <TotalTime>219</TotalTime>
  <Words>96</Words>
  <Application>Microsoft Macintosh PowerPoint</Application>
  <PresentationFormat>On-screen Show (4:3)</PresentationFormat>
  <Paragraphs>16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Executive</vt:lpstr>
      <vt:lpstr>Tip of the Week January 18, 2013</vt:lpstr>
      <vt:lpstr>Reimbursements</vt:lpstr>
      <vt:lpstr>On your receipt, write down:</vt:lpstr>
      <vt:lpstr>Sample:</vt:lpstr>
      <vt:lpstr>**If you order is completed online, print out the electronic receipt and write down the information on top.   Please give Nick your receipt within 2 weeks of your purchase.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Tips of the Week December 7, 2012</dc:title>
  <dc:creator>jia</dc:creator>
  <cp:lastModifiedBy>jia</cp:lastModifiedBy>
  <cp:revision>118</cp:revision>
  <dcterms:created xsi:type="dcterms:W3CDTF">2012-12-07T17:57:04Z</dcterms:created>
  <dcterms:modified xsi:type="dcterms:W3CDTF">2013-01-25T05:44:05Z</dcterms:modified>
</cp:coreProperties>
</file>